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66"/>
  </p:normalViewPr>
  <p:slideViewPr>
    <p:cSldViewPr snapToGrid="0" snapToObjects="1">
      <p:cViewPr>
        <p:scale>
          <a:sx n="120" d="100"/>
          <a:sy n="120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0A19-F97E-BA47-9AE1-A7D6B35FE0FF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F91B3ED-A136-6040-844C-060A9D708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7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0A19-F97E-BA47-9AE1-A7D6B35FE0FF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F91B3ED-A136-6040-844C-060A9D708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4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0A19-F97E-BA47-9AE1-A7D6B35FE0FF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F91B3ED-A136-6040-844C-060A9D70856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4612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0A19-F97E-BA47-9AE1-A7D6B35FE0FF}" type="datetimeFigureOut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F91B3ED-A136-6040-844C-060A9D708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19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0A19-F97E-BA47-9AE1-A7D6B35FE0FF}" type="datetimeFigureOut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F91B3ED-A136-6040-844C-060A9D70856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4467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0A19-F97E-BA47-9AE1-A7D6B35FE0FF}" type="datetimeFigureOut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F91B3ED-A136-6040-844C-060A9D708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0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0A19-F97E-BA47-9AE1-A7D6B35FE0FF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1B3ED-A136-6040-844C-060A9D708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25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0A19-F97E-BA47-9AE1-A7D6B35FE0FF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1B3ED-A136-6040-844C-060A9D708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1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0A19-F97E-BA47-9AE1-A7D6B35FE0FF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1B3ED-A136-6040-844C-060A9D708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78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0A19-F97E-BA47-9AE1-A7D6B35FE0FF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F91B3ED-A136-6040-844C-060A9D708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14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0A19-F97E-BA47-9AE1-A7D6B35FE0FF}" type="datetimeFigureOut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F91B3ED-A136-6040-844C-060A9D708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933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0A19-F97E-BA47-9AE1-A7D6B35FE0FF}" type="datetimeFigureOut">
              <a:rPr lang="en-US" smtClean="0"/>
              <a:t>7/23/20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F91B3ED-A136-6040-844C-060A9D708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63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0A19-F97E-BA47-9AE1-A7D6B35FE0FF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1B3ED-A136-6040-844C-060A9D708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7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0A19-F97E-BA47-9AE1-A7D6B35FE0FF}" type="datetimeFigureOut">
              <a:rPr lang="en-US" smtClean="0"/>
              <a:t>7/23/20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1B3ED-A136-6040-844C-060A9D708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3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0A19-F97E-BA47-9AE1-A7D6B35FE0FF}" type="datetimeFigureOut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1B3ED-A136-6040-844C-060A9D708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9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0A19-F97E-BA47-9AE1-A7D6B35FE0FF}" type="datetimeFigureOut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F91B3ED-A136-6040-844C-060A9D708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82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40A19-F97E-BA47-9AE1-A7D6B35FE0FF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F91B3ED-A136-6040-844C-060A9D708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69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  <p:sldLayoutId id="2147484147" r:id="rId12"/>
    <p:sldLayoutId id="2147484148" r:id="rId13"/>
    <p:sldLayoutId id="2147484149" r:id="rId14"/>
    <p:sldLayoutId id="2147484150" r:id="rId15"/>
    <p:sldLayoutId id="214748415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eo.nyu.edu/catalog/nyu_2451_34572" TargetMode="External"/><Relationship Id="rId2" Type="http://schemas.openxmlformats.org/officeDocument/2006/relationships/hyperlink" Target="https://en.wikipedia.org/wiki/New_York_Cit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foursquare.com/" TargetMode="External"/><Relationship Id="rId4" Type="http://schemas.openxmlformats.org/officeDocument/2006/relationships/hyperlink" Target="https://cocl.us/new_york_datase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8B079-F221-1D4F-BFEE-208226B4BF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Battle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Neighborhoods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8D0EE-611E-C847-B8D8-7C08AF3A16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XIAOJUN</a:t>
            </a:r>
            <a:r>
              <a:rPr lang="zh-CN" altLang="en-US" dirty="0"/>
              <a:t> </a:t>
            </a:r>
            <a:r>
              <a:rPr lang="en-US" altLang="zh-CN" dirty="0"/>
              <a:t>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21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5332C-5005-224D-8A5E-E218CB36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661" y="682563"/>
            <a:ext cx="11068492" cy="128089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Exploratory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analysis</a:t>
            </a:r>
            <a:r>
              <a:rPr lang="zh-CN" altLang="en-US" sz="3200" dirty="0"/>
              <a:t> </a:t>
            </a:r>
            <a:r>
              <a:rPr lang="en-US" altLang="zh-CN" sz="3200" dirty="0"/>
              <a:t>–</a:t>
            </a:r>
            <a:r>
              <a:rPr lang="zh-CN" altLang="en-US" sz="3200" dirty="0"/>
              <a:t> </a:t>
            </a:r>
            <a:r>
              <a:rPr lang="en-US" altLang="zh-CN" sz="3200" dirty="0"/>
              <a:t>Queens(Hunters</a:t>
            </a:r>
            <a:r>
              <a:rPr lang="zh-CN" altLang="en-US" sz="3200" dirty="0"/>
              <a:t> </a:t>
            </a:r>
            <a:r>
              <a:rPr lang="en-US" altLang="zh-CN" sz="3200" dirty="0"/>
              <a:t>Point)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72975-2BCF-2F4A-8388-5167343AB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512" y="1727200"/>
            <a:ext cx="8915400" cy="3777622"/>
          </a:xfrm>
        </p:spPr>
        <p:txBody>
          <a:bodyPr/>
          <a:lstStyle/>
          <a:p>
            <a:r>
              <a:rPr lang="en-US" altLang="zh-CN" dirty="0"/>
              <a:t>Italian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Queens</a:t>
            </a:r>
            <a:r>
              <a:rPr lang="zh-CN" altLang="en-US" dirty="0"/>
              <a:t> </a:t>
            </a:r>
            <a:r>
              <a:rPr lang="en-US" altLang="zh-CN" dirty="0"/>
              <a:t>neighborhoods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Hunters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2C8214-5A7D-C042-A1C6-0CBC67731E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74" y="2615886"/>
            <a:ext cx="47815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35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5332C-5005-224D-8A5E-E218CB36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661" y="682563"/>
            <a:ext cx="11068492" cy="128089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Exploratory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analysis</a:t>
            </a:r>
            <a:r>
              <a:rPr lang="zh-CN" altLang="en-US" sz="3200" dirty="0"/>
              <a:t> </a:t>
            </a:r>
            <a:r>
              <a:rPr lang="en-US" altLang="zh-CN" sz="3200" dirty="0"/>
              <a:t>–</a:t>
            </a:r>
            <a:r>
              <a:rPr lang="zh-CN" altLang="en-US" sz="3200" dirty="0"/>
              <a:t> </a:t>
            </a:r>
            <a:r>
              <a:rPr lang="en-US" altLang="zh-CN" sz="3200" dirty="0"/>
              <a:t>Italian</a:t>
            </a:r>
            <a:r>
              <a:rPr lang="zh-CN" altLang="en-US" sz="3200" dirty="0"/>
              <a:t> </a:t>
            </a:r>
            <a:r>
              <a:rPr lang="en-US" altLang="zh-CN" sz="3200" dirty="0"/>
              <a:t>Restaurant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72975-2BCF-2F4A-8388-5167343AB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512" y="1727200"/>
            <a:ext cx="8915400" cy="3777622"/>
          </a:xfrm>
        </p:spPr>
        <p:txBody>
          <a:bodyPr/>
          <a:lstStyle/>
          <a:p>
            <a:r>
              <a:rPr lang="en-US" altLang="zh-CN" dirty="0"/>
              <a:t>Italian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Queens</a:t>
            </a:r>
            <a:r>
              <a:rPr lang="zh-CN" altLang="en-US" dirty="0"/>
              <a:t> </a:t>
            </a:r>
            <a:r>
              <a:rPr lang="en-US" altLang="zh-CN" dirty="0"/>
              <a:t>neighborhoods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4C2FA-4ED5-1C4C-90A1-859097B95D4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02" y="2261936"/>
            <a:ext cx="5727700" cy="3780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E4CE3-7510-0D4B-8E1D-0295D83E00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353" y="2836268"/>
            <a:ext cx="3302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7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5332C-5005-224D-8A5E-E218CB36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661" y="682563"/>
            <a:ext cx="11068492" cy="128089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Exploratory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analysis</a:t>
            </a:r>
            <a:r>
              <a:rPr lang="zh-CN" altLang="en-US" sz="3200" dirty="0"/>
              <a:t> </a:t>
            </a:r>
            <a:r>
              <a:rPr lang="en-US" altLang="zh-CN" sz="3200" dirty="0"/>
              <a:t>–</a:t>
            </a:r>
            <a:r>
              <a:rPr lang="zh-CN" altLang="en-US" sz="3200" dirty="0"/>
              <a:t> </a:t>
            </a:r>
            <a:r>
              <a:rPr lang="en-US" altLang="zh-CN" sz="3200" dirty="0"/>
              <a:t>Italian</a:t>
            </a:r>
            <a:r>
              <a:rPr lang="zh-CN" altLang="en-US" sz="3200" dirty="0"/>
              <a:t> </a:t>
            </a:r>
            <a:r>
              <a:rPr lang="en-US" altLang="zh-CN" sz="3200" dirty="0"/>
              <a:t>Restaurant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72975-2BCF-2F4A-8388-5167343AB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512" y="1727200"/>
            <a:ext cx="4426209" cy="3777622"/>
          </a:xfrm>
        </p:spPr>
        <p:txBody>
          <a:bodyPr/>
          <a:lstStyle/>
          <a:p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b="1" dirty="0"/>
              <a:t>LIKES</a:t>
            </a:r>
            <a:r>
              <a:rPr lang="zh-CN" altLang="en-US" dirty="0"/>
              <a:t> </a:t>
            </a:r>
            <a:r>
              <a:rPr lang="en-US" altLang="zh-CN" dirty="0"/>
              <a:t>Italian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Highest</a:t>
            </a:r>
            <a:r>
              <a:rPr lang="zh-CN" altLang="en-US" dirty="0"/>
              <a:t> </a:t>
            </a:r>
            <a:r>
              <a:rPr lang="en-US" altLang="zh-CN" b="1" dirty="0"/>
              <a:t>RATING</a:t>
            </a:r>
            <a:r>
              <a:rPr lang="zh-CN" altLang="en-US" dirty="0"/>
              <a:t> </a:t>
            </a:r>
            <a:r>
              <a:rPr lang="en-US" altLang="zh-CN" dirty="0"/>
              <a:t>Italian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022DE-372C-F249-8B84-425D03F9A3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12" y="2186984"/>
            <a:ext cx="3381375" cy="1314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9FEFB-C223-EE46-A5CB-16D8F4B004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12" y="4292562"/>
            <a:ext cx="3724275" cy="1504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6D85F-6920-0542-80E7-1B4943425AD6}"/>
              </a:ext>
            </a:extLst>
          </p:cNvPr>
          <p:cNvSpPr txBox="1"/>
          <p:nvPr/>
        </p:nvSpPr>
        <p:spPr>
          <a:xfrm>
            <a:off x="6400800" y="2481676"/>
            <a:ext cx="4189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Most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TIPS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Italian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restaurant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2615E2-2182-CF45-AE7E-F6873E2058C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160040"/>
            <a:ext cx="3619500" cy="14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59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5332C-5005-224D-8A5E-E218CB36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661" y="682563"/>
            <a:ext cx="11068492" cy="128089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Exploratory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analysis</a:t>
            </a:r>
            <a:r>
              <a:rPr lang="zh-CN" altLang="en-US" sz="3200" dirty="0"/>
              <a:t> </a:t>
            </a:r>
            <a:r>
              <a:rPr lang="en-US" altLang="zh-CN" sz="3200" dirty="0"/>
              <a:t>–</a:t>
            </a:r>
            <a:r>
              <a:rPr lang="zh-CN" altLang="en-US" sz="3200" dirty="0"/>
              <a:t> </a:t>
            </a:r>
            <a:r>
              <a:rPr lang="en-US" altLang="zh-CN" sz="3200" dirty="0"/>
              <a:t>Italian</a:t>
            </a:r>
            <a:r>
              <a:rPr lang="zh-CN" altLang="en-US" sz="3200" dirty="0"/>
              <a:t> </a:t>
            </a:r>
            <a:r>
              <a:rPr lang="en-US" altLang="zh-CN" sz="3200" dirty="0"/>
              <a:t>Restaurant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72975-2BCF-2F4A-8388-5167343AB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512" y="1727200"/>
            <a:ext cx="8915400" cy="3777622"/>
          </a:xfrm>
        </p:spPr>
        <p:txBody>
          <a:bodyPr/>
          <a:lstStyle/>
          <a:p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rating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Italian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Queens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513DE-8891-6441-B622-9E5CA673195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67" y="2691200"/>
            <a:ext cx="2105660" cy="2381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4CCEC-B0C8-E14C-A827-6BF3FA9EBD3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328" y="2381637"/>
            <a:ext cx="3830320" cy="3000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15979E-0541-9749-B6DF-7F918125BFB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430" y="3115948"/>
            <a:ext cx="22955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1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930E3-AFA3-0C41-8959-53036DBC5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423" y="634742"/>
            <a:ext cx="8911687" cy="1280890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45548-1F07-3F4A-85B4-5987E2CAD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770" y="2154865"/>
            <a:ext cx="8915400" cy="3777622"/>
          </a:xfrm>
        </p:spPr>
        <p:txBody>
          <a:bodyPr/>
          <a:lstStyle/>
          <a:p>
            <a:r>
              <a:rPr lang="en-SG" dirty="0"/>
              <a:t>Queens has the most neighbourhoods among all 5 borough in New York City. </a:t>
            </a:r>
          </a:p>
          <a:p>
            <a:r>
              <a:rPr lang="en-SG" dirty="0"/>
              <a:t>Hunters Point has the most Italian restaurant in Queens.</a:t>
            </a:r>
          </a:p>
          <a:p>
            <a:r>
              <a:rPr lang="en-SG" dirty="0"/>
              <a:t>Park Side - Corona is the one which has the most LIKES by customers in Queens.</a:t>
            </a:r>
          </a:p>
          <a:p>
            <a:r>
              <a:rPr lang="en-SG" dirty="0" err="1"/>
              <a:t>SoleLuna</a:t>
            </a:r>
            <a:r>
              <a:rPr lang="en-SG" dirty="0"/>
              <a:t> - Sunnyside has the highest RATING by customers in Queens.</a:t>
            </a:r>
          </a:p>
          <a:p>
            <a:r>
              <a:rPr lang="en-SG" dirty="0"/>
              <a:t>Park Side - Corona has the most TIPS by customers in Queens.</a:t>
            </a:r>
          </a:p>
          <a:p>
            <a:r>
              <a:rPr lang="en-SG"/>
              <a:t>Overall </a:t>
            </a:r>
            <a:r>
              <a:rPr lang="en-SG" dirty="0"/>
              <a:t>in Queens, Sunnyside has the highest average rating regards of Italian restaurants.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6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A8A18-D672-274D-A608-93CA36BA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NYC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D98DE-0CDC-9740-AEE7-86D1A48AA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</a:p>
          <a:p>
            <a:pPr lvl="1"/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densely</a:t>
            </a:r>
            <a:r>
              <a:rPr lang="zh-CN" altLang="en-US" dirty="0"/>
              <a:t> </a:t>
            </a:r>
            <a:r>
              <a:rPr lang="en-US" altLang="zh-CN" dirty="0"/>
              <a:t>populated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competitive</a:t>
            </a:r>
            <a:r>
              <a:rPr lang="zh-CN" altLang="en-US" dirty="0"/>
              <a:t> </a:t>
            </a:r>
            <a:r>
              <a:rPr lang="en-US" altLang="zh-CN" dirty="0"/>
              <a:t>city</a:t>
            </a:r>
            <a:r>
              <a:rPr lang="zh-CN" altLang="en-US" dirty="0"/>
              <a:t> </a:t>
            </a:r>
            <a:endParaRPr lang="en-SG" altLang="zh-CN" dirty="0"/>
          </a:p>
          <a:p>
            <a:pPr lvl="1"/>
            <a:r>
              <a:rPr lang="en-US" altLang="zh-CN" dirty="0"/>
              <a:t>Italian</a:t>
            </a:r>
            <a:r>
              <a:rPr lang="zh-CN" altLang="en-US" dirty="0"/>
              <a:t> </a:t>
            </a:r>
            <a:r>
              <a:rPr lang="en-US" altLang="zh-CN" dirty="0"/>
              <a:t>families</a:t>
            </a:r>
            <a:r>
              <a:rPr lang="zh-CN" altLang="en-US" dirty="0"/>
              <a:t> </a:t>
            </a:r>
            <a:r>
              <a:rPr lang="en-US" altLang="zh-CN" dirty="0"/>
              <a:t>immigrated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USA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late</a:t>
            </a:r>
            <a:r>
              <a:rPr lang="zh-CN" altLang="en-US" dirty="0"/>
              <a:t> </a:t>
            </a:r>
            <a:r>
              <a:rPr lang="en-US" altLang="zh-CN" dirty="0"/>
              <a:t>19</a:t>
            </a:r>
            <a:r>
              <a:rPr lang="en-US" altLang="zh-CN" baseline="30000" dirty="0"/>
              <a:t>th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20</a:t>
            </a:r>
            <a:r>
              <a:rPr lang="en-US" altLang="zh-CN" baseline="30000" dirty="0"/>
              <a:t>th</a:t>
            </a:r>
            <a:r>
              <a:rPr lang="zh-CN" altLang="en-US" dirty="0"/>
              <a:t> </a:t>
            </a:r>
            <a:r>
              <a:rPr lang="en-US" altLang="zh-CN" dirty="0"/>
              <a:t>century</a:t>
            </a:r>
          </a:p>
          <a:p>
            <a:endParaRPr lang="en-SG" altLang="zh-CN" dirty="0"/>
          </a:p>
          <a:p>
            <a:r>
              <a:rPr lang="en-US" altLang="zh-CN" dirty="0"/>
              <a:t>Target</a:t>
            </a:r>
          </a:p>
          <a:p>
            <a:pPr lvl="1"/>
            <a:r>
              <a:rPr lang="en-US" altLang="zh-CN" dirty="0"/>
              <a:t>Explore</a:t>
            </a:r>
            <a:r>
              <a:rPr lang="zh-CN" altLang="en-US" dirty="0"/>
              <a:t> </a:t>
            </a:r>
            <a:r>
              <a:rPr lang="en-US" altLang="zh-CN" dirty="0"/>
              <a:t>boroughs,</a:t>
            </a:r>
            <a:r>
              <a:rPr lang="zh-CN" altLang="en-US" dirty="0"/>
              <a:t> </a:t>
            </a:r>
            <a:r>
              <a:rPr lang="en-US" altLang="zh-CN" dirty="0"/>
              <a:t>neighborhoods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NYC</a:t>
            </a:r>
          </a:p>
          <a:p>
            <a:pPr lvl="1"/>
            <a:r>
              <a:rPr lang="en-US" altLang="zh-CN" dirty="0"/>
              <a:t>Explore</a:t>
            </a:r>
            <a:r>
              <a:rPr lang="zh-CN" altLang="en-US" dirty="0"/>
              <a:t> </a:t>
            </a:r>
            <a:r>
              <a:rPr lang="en-US" altLang="zh-CN" dirty="0"/>
              <a:t>Italian</a:t>
            </a:r>
            <a:r>
              <a:rPr lang="zh-CN" altLang="en-US" dirty="0"/>
              <a:t> </a:t>
            </a:r>
            <a:r>
              <a:rPr lang="en-US" altLang="zh-CN" dirty="0"/>
              <a:t>restaurants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NYC</a:t>
            </a:r>
          </a:p>
        </p:txBody>
      </p:sp>
    </p:spTree>
    <p:extLst>
      <p:ext uri="{BB962C8B-B14F-4D97-AF65-F5344CB8AC3E}">
        <p14:creationId xmlns:p14="http://schemas.microsoft.com/office/powerpoint/2010/main" val="952741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6C697-5483-A247-A492-6CC878BD1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acquisition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1DDEC-4C15-7748-B026-32B843E5B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NYC</a:t>
            </a:r>
          </a:p>
          <a:p>
            <a:pPr lvl="1"/>
            <a:r>
              <a:rPr lang="en-SG" u="sng" dirty="0">
                <a:hlinkClick r:id="rId2"/>
              </a:rPr>
              <a:t>https://en.wikipedia.org/wiki/New_York_City</a:t>
            </a:r>
            <a:r>
              <a:rPr lang="en-SG" dirty="0"/>
              <a:t> </a:t>
            </a:r>
            <a:endParaRPr lang="en-SG" altLang="zh-CN" dirty="0"/>
          </a:p>
          <a:p>
            <a:r>
              <a:rPr lang="en-US" altLang="zh-CN" dirty="0"/>
              <a:t>Neighborhoods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Borough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pPr lvl="1"/>
            <a:r>
              <a:rPr lang="en-SG" u="sng" dirty="0">
                <a:hlinkClick r:id="rId3"/>
              </a:rPr>
              <a:t>https://geo.nyu.edu/catalog/nyu_2451_34572</a:t>
            </a:r>
            <a:r>
              <a:rPr lang="en-SG" dirty="0"/>
              <a:t> </a:t>
            </a:r>
            <a:endParaRPr lang="en-US" altLang="zh-CN" dirty="0"/>
          </a:p>
          <a:p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json</a:t>
            </a:r>
            <a:r>
              <a:rPr lang="zh-CN" altLang="en-US" dirty="0"/>
              <a:t> </a:t>
            </a:r>
            <a:r>
              <a:rPr lang="en-US" altLang="zh-CN" dirty="0"/>
              <a:t>format</a:t>
            </a:r>
          </a:p>
          <a:p>
            <a:pPr lvl="1"/>
            <a:r>
              <a:rPr lang="en-SG" u="sng" dirty="0">
                <a:hlinkClick r:id="rId4"/>
              </a:rPr>
              <a:t>https://cocl.us/new_york_dataset</a:t>
            </a:r>
            <a:r>
              <a:rPr lang="en-SG" dirty="0"/>
              <a:t> </a:t>
            </a:r>
            <a:endParaRPr lang="en-US" altLang="zh-CN" dirty="0"/>
          </a:p>
          <a:p>
            <a:r>
              <a:rPr lang="en-US" altLang="zh-CN" dirty="0"/>
              <a:t>Foursquare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</a:p>
          <a:p>
            <a:pPr lvl="1"/>
            <a:r>
              <a:rPr lang="en-SG" u="sng" dirty="0">
                <a:hlinkClick r:id="rId5"/>
              </a:rPr>
              <a:t>https://developer.foursquare.com/</a:t>
            </a:r>
            <a:r>
              <a:rPr lang="en-SG" dirty="0"/>
              <a:t>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8057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5332C-5005-224D-8A5E-E218CB36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Exploratory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NYC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72975-2BCF-2F4A-8388-5167343AB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Neighborhood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NYC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C780B-E456-B04E-97C2-8E21328892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62" y="2798609"/>
            <a:ext cx="4815840" cy="1933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D236C5-B3CC-D648-A541-666CCAB6DD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402" y="2558101"/>
            <a:ext cx="4412298" cy="335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8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5332C-5005-224D-8A5E-E218CB36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225" y="652844"/>
            <a:ext cx="8911687" cy="1280890"/>
          </a:xfrm>
        </p:spPr>
        <p:txBody>
          <a:bodyPr/>
          <a:lstStyle/>
          <a:p>
            <a:r>
              <a:rPr lang="en-US" altLang="zh-CN" dirty="0"/>
              <a:t>Exploratory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NYC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72975-2BCF-2F4A-8388-5167343AB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512" y="1727200"/>
            <a:ext cx="8915400" cy="3777622"/>
          </a:xfrm>
        </p:spPr>
        <p:txBody>
          <a:bodyPr/>
          <a:lstStyle/>
          <a:p>
            <a:r>
              <a:rPr lang="en-US" altLang="zh-CN" dirty="0"/>
              <a:t>Geo-location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NYC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F0A70-6BC7-024C-AF4F-67004F7D6F5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2140267"/>
            <a:ext cx="6360575" cy="395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32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5332C-5005-224D-8A5E-E218CB36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512" y="67872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Exploratory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Queens(NYC)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72975-2BCF-2F4A-8388-5167343AB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512" y="1727200"/>
            <a:ext cx="8915400" cy="3777622"/>
          </a:xfrm>
        </p:spPr>
        <p:txBody>
          <a:bodyPr/>
          <a:lstStyle/>
          <a:p>
            <a:r>
              <a:rPr lang="en-US" altLang="zh-CN" dirty="0"/>
              <a:t>Neighborhoods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geo-location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Queens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CCE62-F81B-2840-967E-7747786F96F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74" y="2701924"/>
            <a:ext cx="3357025" cy="1831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79F537-DCAF-3A4F-A8C9-20879241DBD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50" y="2446972"/>
            <a:ext cx="6316662" cy="283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5332C-5005-224D-8A5E-E218CB36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512" y="611132"/>
            <a:ext cx="9281575" cy="1280890"/>
          </a:xfrm>
        </p:spPr>
        <p:txBody>
          <a:bodyPr/>
          <a:lstStyle/>
          <a:p>
            <a:r>
              <a:rPr lang="en-US" altLang="zh-CN" dirty="0"/>
              <a:t>Exploratory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Queens(NYC)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72975-2BCF-2F4A-8388-5167343AB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512" y="1727200"/>
            <a:ext cx="8915400" cy="3777622"/>
          </a:xfrm>
        </p:spPr>
        <p:txBody>
          <a:bodyPr/>
          <a:lstStyle/>
          <a:p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geo-location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Queens</a:t>
            </a:r>
            <a:r>
              <a:rPr lang="zh-CN" altLang="en-US" dirty="0"/>
              <a:t> </a:t>
            </a:r>
            <a:r>
              <a:rPr lang="en-US" altLang="zh-CN" dirty="0"/>
              <a:t>neighborhoods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578B6-2482-474F-8ADD-6C99A19096C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75" y="2717482"/>
            <a:ext cx="3397250" cy="1321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6FE597-63D3-DC43-8C88-D0F25FEAEFD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762" y="2956972"/>
            <a:ext cx="5727700" cy="67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5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5332C-5005-224D-8A5E-E218CB36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512" y="682563"/>
            <a:ext cx="9315540" cy="1280890"/>
          </a:xfrm>
        </p:spPr>
        <p:txBody>
          <a:bodyPr/>
          <a:lstStyle/>
          <a:p>
            <a:r>
              <a:rPr lang="en-US" altLang="zh-CN" dirty="0"/>
              <a:t>Exploratory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Queens(NYC)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72975-2BCF-2F4A-8388-5167343AB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512" y="1727200"/>
            <a:ext cx="8915400" cy="3777622"/>
          </a:xfrm>
        </p:spPr>
        <p:txBody>
          <a:bodyPr/>
          <a:lstStyle/>
          <a:p>
            <a:r>
              <a:rPr lang="en-US" altLang="zh-CN" dirty="0"/>
              <a:t>Venue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Queens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21BADD-D8BC-D643-A03B-7113ABB670E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4" y="2456545"/>
            <a:ext cx="4384675" cy="1538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5C7CED-554D-1842-BFE0-91ECB888430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362" y="4689238"/>
            <a:ext cx="5727700" cy="916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DAC4A4-B3D9-D14A-9C5C-196A96EE849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187" y="1963453"/>
            <a:ext cx="5727700" cy="217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27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5332C-5005-224D-8A5E-E218CB36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661" y="682563"/>
            <a:ext cx="11068492" cy="128089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Exploratory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analysis</a:t>
            </a:r>
            <a:r>
              <a:rPr lang="zh-CN" altLang="en-US" sz="3200" dirty="0"/>
              <a:t> </a:t>
            </a:r>
            <a:r>
              <a:rPr lang="en-US" altLang="zh-CN" sz="3200" dirty="0"/>
              <a:t>–</a:t>
            </a:r>
            <a:r>
              <a:rPr lang="zh-CN" altLang="en-US" sz="3200" dirty="0"/>
              <a:t> </a:t>
            </a:r>
            <a:r>
              <a:rPr lang="en-US" altLang="zh-CN" sz="3200" dirty="0"/>
              <a:t>Queens</a:t>
            </a:r>
            <a:r>
              <a:rPr lang="zh-CN" altLang="en-US" sz="3200" dirty="0"/>
              <a:t> </a:t>
            </a:r>
            <a:r>
              <a:rPr lang="en-US" altLang="zh-CN" sz="3200" dirty="0"/>
              <a:t>Neighborhoods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72975-2BCF-2F4A-8388-5167343AB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512" y="1727200"/>
            <a:ext cx="8915400" cy="3777622"/>
          </a:xfrm>
        </p:spPr>
        <p:txBody>
          <a:bodyPr/>
          <a:lstStyle/>
          <a:p>
            <a:r>
              <a:rPr lang="en-US" altLang="zh-CN" dirty="0"/>
              <a:t>Italian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Queens</a:t>
            </a:r>
            <a:r>
              <a:rPr lang="zh-CN" altLang="en-US" dirty="0"/>
              <a:t> </a:t>
            </a:r>
            <a:r>
              <a:rPr lang="en-US" altLang="zh-CN" dirty="0"/>
              <a:t>neighborhoods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3E81C9-794A-A846-8EB0-43414E6720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23" y="2333484"/>
            <a:ext cx="3286125" cy="29991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E21556-FFF4-9E44-84C3-57BB828C4DF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91" y="2105362"/>
            <a:ext cx="444690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1098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{A99662B7-A632-A94A-BC2E-AC35032F7CD2}tf10001069</Template>
  <TotalTime>49</TotalTime>
  <Words>316</Words>
  <Application>Microsoft Macintosh PowerPoint</Application>
  <PresentationFormat>Widescreen</PresentationFormat>
  <Paragraphs>57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幼圆</vt:lpstr>
      <vt:lpstr>Arial</vt:lpstr>
      <vt:lpstr>Century Gothic</vt:lpstr>
      <vt:lpstr>Wingdings 3</vt:lpstr>
      <vt:lpstr>Wisp</vt:lpstr>
      <vt:lpstr>The Battle of Neighborhoods</vt:lpstr>
      <vt:lpstr>Introduction and background of NYC</vt:lpstr>
      <vt:lpstr>Data acquisition </vt:lpstr>
      <vt:lpstr>Exploratory data analysis - NYC</vt:lpstr>
      <vt:lpstr>Exploratory data analysis - NYC</vt:lpstr>
      <vt:lpstr>Exploratory data analysis – Queens(NYC) </vt:lpstr>
      <vt:lpstr>Exploratory data analysis – Queens(NYC)</vt:lpstr>
      <vt:lpstr>Exploratory data analysis – Queens(NYC)</vt:lpstr>
      <vt:lpstr>Exploratory data analysis – Queens Neighborhoods</vt:lpstr>
      <vt:lpstr>Exploratory data analysis – Queens(Hunters Point)</vt:lpstr>
      <vt:lpstr>Exploratory data analysis – Italian Restaurant</vt:lpstr>
      <vt:lpstr>Exploratory data analysis – Italian Restaurant</vt:lpstr>
      <vt:lpstr>Exploratory data analysis – Italian Restaurant</vt:lpstr>
      <vt:lpstr>Conclusion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Neighborhoods</dc:title>
  <dc:creator>Xiaojun Ge</dc:creator>
  <cp:lastModifiedBy>Xiaojun Ge</cp:lastModifiedBy>
  <cp:revision>5</cp:revision>
  <dcterms:created xsi:type="dcterms:W3CDTF">2020-07-23T08:53:29Z</dcterms:created>
  <dcterms:modified xsi:type="dcterms:W3CDTF">2020-07-23T09:43:25Z</dcterms:modified>
</cp:coreProperties>
</file>